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B8C5A-163F-4669-97F7-1BF66F2C25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724B3-124E-45AD-904D-127325106A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5EDA3-C7E3-4E46-ADCC-2B1CDE2DD0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A4368-7DC2-4DA3-ACD3-DC0EE7E949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83B90-AC7A-42C9-8DA2-A8E4FB6E51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38F8A-1025-4AAB-AE33-4BF2C00F26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B676C-A94C-4E56-AEF4-2038C00DFE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7ED46-CE15-4BE9-956C-BA9B652306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BD430-8CB9-45C2-9C58-A54D755CEE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ECB50-6B2F-40E8-A5AF-86E43F57BE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BB151-FABF-427D-A5D7-16ADC28418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0A10F6-2285-4C5E-AA18-C4E0F6592B1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800600" cy="1860550"/>
          </a:xfrm>
        </p:spPr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1600" dirty="0"/>
              <a:t>Прокуратура </a:t>
            </a:r>
            <a:r>
              <a:rPr lang="ru-RU" sz="1600" dirty="0" err="1" smtClean="0"/>
              <a:t>Должанского</a:t>
            </a:r>
            <a:r>
              <a:rPr lang="ru-RU" sz="1600" dirty="0" smtClean="0"/>
              <a:t> </a:t>
            </a:r>
            <a:r>
              <a:rPr lang="ru-RU" sz="1600" dirty="0"/>
              <a:t>района Орловской области разъясняет!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4800600" cy="4800600"/>
          </a:xfrm>
        </p:spPr>
        <p:txBody>
          <a:bodyPr/>
          <a:lstStyle/>
          <a:p>
            <a:pPr algn="just"/>
            <a:r>
              <a:rPr lang="ru-RU" dirty="0"/>
              <a:t>	</a:t>
            </a: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Забота о детях, их воспитание – равное право и обязанность родителей (статья 38 Конституции Российской Федерации).</a:t>
            </a:r>
          </a:p>
          <a:p>
            <a:pPr algn="just"/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	Детская любознательность, беспечность, невнимательность являются основными причинами получения падения из окон, получения ожогов и иных травм в бытовых условиях.</a:t>
            </a:r>
          </a:p>
          <a:p>
            <a:pPr algn="just"/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	В целях предотвращения несчастных случаев, соблюдайте правила безопасности: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Не оставляйте детей без присмотра.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Не разрешайте играть детям на подоконниках, вблизи открытых окон, не допускайте нахождение малолетних детей около электрических приборов, горячих чайников.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Проведите с детьми индивидуальные беседы, объяснив правила, соблюдение которых поможет сохранить жизнь.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Решите проблему свободного времени детей.</a:t>
            </a:r>
          </a:p>
          <a:p>
            <a:pPr marL="342900" indent="-342900" algn="just">
              <a:buAutoNum type="arabicPeriod"/>
            </a:pPr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Специальные замки, а также решетки на окнах могут снизить степень риска для ребенка.</a:t>
            </a:r>
          </a:p>
          <a:p>
            <a:pPr marL="342900" indent="-342900" algn="just"/>
            <a:r>
              <a:rPr lang="ru-RU" sz="1350" dirty="0">
                <a:latin typeface="Times New Roman" pitchFamily="18" charset="0"/>
                <a:cs typeface="Times New Roman" pitchFamily="18" charset="0"/>
              </a:rPr>
              <a:t>	Не забывайте про то, что родители несут ответственность за воспитание и развитие своих детей! (ч. 1 ст. 63 Семейного кодекса Российской Федерации)</a:t>
            </a:r>
          </a:p>
          <a:p>
            <a:pPr marL="342900" indent="-342900" algn="just">
              <a:buAutoNum type="arabicPeriod"/>
            </a:pPr>
            <a:endParaRPr lang="ru-RU" dirty="0"/>
          </a:p>
          <a:p>
            <a:pPr algn="just"/>
            <a:r>
              <a:rPr lang="ru-RU" dirty="0"/>
              <a:t>	</a:t>
            </a:r>
          </a:p>
          <a:p>
            <a:endParaRPr lang="ru-RU" dirty="0"/>
          </a:p>
        </p:txBody>
      </p:sp>
      <p:pic>
        <p:nvPicPr>
          <p:cNvPr id="5" name="Picture 13" descr="герб прокурат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52400"/>
            <a:ext cx="1533525" cy="1447799"/>
          </a:xfrm>
          <a:prstGeom prst="rect">
            <a:avLst/>
          </a:prstGeom>
          <a:noFill/>
          <a:effectLst>
            <a:outerShdw blurRad="292100" dist="279400" dir="2700000" algn="tl" rotWithShape="0">
              <a:prstClr val="black">
                <a:alpha val="40000"/>
              </a:prstClr>
            </a:outerShdw>
          </a:effectLst>
          <a:extLst/>
        </p:spPr>
      </p:pic>
      <p:pic>
        <p:nvPicPr>
          <p:cNvPr id="12" name="Содержимое 11" descr="8447_html_m70cfc48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410200" y="304800"/>
            <a:ext cx="3430800" cy="1906000"/>
          </a:xfrm>
        </p:spPr>
      </p:pic>
      <p:pic>
        <p:nvPicPr>
          <p:cNvPr id="13" name="Рисунок 12" descr="img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2209800"/>
            <a:ext cx="3429000" cy="2209800"/>
          </a:xfrm>
          <a:prstGeom prst="rect">
            <a:avLst/>
          </a:prstGeom>
        </p:spPr>
      </p:pic>
      <p:pic>
        <p:nvPicPr>
          <p:cNvPr id="14" name="Рисунок 13" descr="s12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10200" y="4419600"/>
            <a:ext cx="3429000" cy="2205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0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Оформление по умолчанию</vt:lpstr>
      <vt:lpstr> Прокуратура Должанского района Орловской области разъясняет!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Фёдорова Юлия В.</dc:creator>
  <cp:lastModifiedBy>Воробьева Елена Андреевна</cp:lastModifiedBy>
  <cp:revision>11</cp:revision>
  <cp:lastPrinted>1601-01-01T00:00:00Z</cp:lastPrinted>
  <dcterms:created xsi:type="dcterms:W3CDTF">2020-06-19T14:30:20Z</dcterms:created>
  <dcterms:modified xsi:type="dcterms:W3CDTF">2023-12-11T08:38:55Z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