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eee2c5ae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eee2c5ae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0eee2c5ae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0eee2c5ae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0eee2c5ae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0eee2c5ae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